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9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28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56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6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8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D03F-0C9D-417C-9FC5-1EEDCDD3DB5A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A727C-2365-4E37-A996-806DB288F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2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–выставка фотодокументов об истории </a:t>
            </a:r>
            <a:r>
              <a:rPr lang="ru-RU" dirty="0" err="1" smtClean="0"/>
              <a:t>Кинеля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6696744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«И дольше века длился день…»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6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zenceva\Documents\Структурные подразделения администрации\Архив\Новая папк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8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zenceva\Documents\Структурные подразделения администрации\Архив\Новая папк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1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zenceva\Documents\Структурные подразделения администрации\Архив\Новая папк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4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zenceva\Documents\Структурные подразделения администрации\Архив\Новая папк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4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zenceva\Documents\Структурные подразделения администрации\Архив\Новая папка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1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zenceva\Documents\Структурные подразделения администрации\Архив\Новая папка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2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zenceva\Documents\Структурные подразделения администрации\Архив\Новая папк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8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zenceva\Documents\Структурные подразделения администрации\Архив\Новая папка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3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zenceva\Documents\Структурные подразделения администрации\Архив\Новая папка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4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zenceva\Documents\Структурные подразделения администрации\Архив\Новая папка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3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zenceva\Documents\Структурные подразделения администрации\Архив\Новая папк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zenceva\Documents\Структурные подразделения администрации\Архив\Новая папка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zenceva\Documents\Структурные подразделения администрации\Архив\Новая пап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6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zenceva\Documents\Структурные подразделения администрации\Архив\Новая папк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5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zenceva\Documents\Структурные подразделения администрации\Архив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144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Интернет –выставка фотодокументов об истории Кинеля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mezenceva</dc:creator>
  <cp:lastModifiedBy>mezenceva</cp:lastModifiedBy>
  <cp:revision>3</cp:revision>
  <dcterms:created xsi:type="dcterms:W3CDTF">2015-10-13T04:40:22Z</dcterms:created>
  <dcterms:modified xsi:type="dcterms:W3CDTF">2015-10-13T05:32:49Z</dcterms:modified>
</cp:coreProperties>
</file>